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87" r:id="rId6"/>
    <p:sldId id="28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63" r:id="rId33"/>
    <p:sldId id="286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B510-3C76-44D2-A098-EFE2FDF686E2}" type="datetimeFigureOut">
              <a:rPr lang="en-CA" smtClean="0"/>
              <a:pPr/>
              <a:t>17/06/2016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DCF9-C153-482B-9869-58034ABD5C7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B167E-66B9-4766-9AB2-E627A33F06AA}" type="datetimeFigureOut">
              <a:rPr lang="en-CA" smtClean="0"/>
              <a:pPr/>
              <a:t>17/06/2016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9CB6-F9FF-4AEB-8A4C-33994607797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9CB6-F9FF-4AEB-8A4C-33994607797A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E7F8-4242-4129-A4EE-C4160F187019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CDD-2871-4ACB-B4E8-6830FCF7266E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DC2-208A-4607-ABBC-0ECD063CDC94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B991-33A3-46C2-BBD2-EDC8455C202D}" type="datetime1">
              <a:rPr lang="en-CA" smtClean="0"/>
              <a:t>17/06/2016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2CB8-66EB-4F18-A14A-7BFB8EB30BBB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C2BF-8267-453D-B7C1-6064E0B97F76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92B4-7AEC-49E7-A417-0EFC2C6353EE}" type="datetime1">
              <a:rPr lang="en-CA" smtClean="0"/>
              <a:t>17/06/2016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8204-B35B-4840-B5C0-D711BE8D8586}" type="datetime1">
              <a:rPr lang="en-CA" smtClean="0"/>
              <a:t>17/06/2016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2DA5-FCB3-4734-B434-80E1EF0B60F0}" type="datetime1">
              <a:rPr lang="en-CA" smtClean="0"/>
              <a:t>17/06/2016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9E285-8634-4FA1-B35F-195CA3320B17}" type="datetime1">
              <a:rPr lang="en-CA" smtClean="0"/>
              <a:t>17/06/2016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325F-937C-4245-932E-1E366BDD8B4B}" type="datetime1">
              <a:rPr lang="en-CA" smtClean="0"/>
              <a:t>17/06/2016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6C4D-6C9B-44FE-9558-6237B3FC7396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67-01E0-49BA-9DD6-B0DA10EE4FF4}" type="datetime1">
              <a:rPr lang="en-CA" smtClean="0"/>
              <a:t>17/06/2016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625E-AA25-42BB-B38D-1EB468954F2C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9BB3-A852-4D46-B4AB-A8E833A1CD96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F5B-B76B-4AE2-AAD0-875DF965651F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6888-B9D3-4EB7-B7E2-9A7AD8799BE3}" type="datetime1">
              <a:rPr lang="en-CA" smtClean="0"/>
              <a:t>17/06/2016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63E6-0D67-454D-95E7-17831473DB12}" type="datetime1">
              <a:rPr lang="en-CA" smtClean="0"/>
              <a:t>17/06/2016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8A7C-7C76-4137-8B84-24EA119264DF}" type="datetime1">
              <a:rPr lang="en-CA" smtClean="0"/>
              <a:t>17/06/2016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847F-97D2-43B5-803E-87E187069DDE}" type="datetime1">
              <a:rPr lang="en-CA" smtClean="0"/>
              <a:t>17/06/2016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40AB-BCDC-49A3-B8F2-EACE2FEAC25F}" type="datetime1">
              <a:rPr lang="en-CA" smtClean="0"/>
              <a:t>17/06/2016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0A1E-CAE7-4502-8F28-15EC260E116F}" type="datetime1">
              <a:rPr lang="en-CA" smtClean="0"/>
              <a:t>17/06/2016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7C6C-E35A-46EB-BFC2-D8DE4460403B}" type="datetime1">
              <a:rPr lang="en-CA" smtClean="0"/>
              <a:t>17/06/2016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4CC2B6-6CD5-4EFF-97F1-2395FA7287CD}" type="datetime1">
              <a:rPr lang="en-CA" smtClean="0"/>
              <a:t>17/06/2016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E7742F-35EF-481F-A69F-AFAD4FDFE8D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rah Bridge Kolk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7992888" cy="53244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470025"/>
          </a:xfrm>
        </p:spPr>
        <p:txBody>
          <a:bodyPr/>
          <a:lstStyle/>
          <a:p>
            <a:r>
              <a:rPr lang="en-CA" dirty="0" smtClean="0">
                <a:latin typeface="Algerian" pitchFamily="82" charset="0"/>
              </a:rPr>
              <a:t>A taste of West Bengal</a:t>
            </a:r>
            <a:endParaRPr lang="en-CA" dirty="0">
              <a:latin typeface="Algerian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Standardized Recipes (cont.)</a:t>
            </a:r>
            <a:endParaRPr lang="en-CA" dirty="0"/>
          </a:p>
        </p:txBody>
      </p:sp>
      <p:pic>
        <p:nvPicPr>
          <p:cNvPr id="4" name="Content Placeholder 3" descr="Standardized Recipe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5437" y="1787525"/>
            <a:ext cx="5953125" cy="43338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Standardized Recipes (cont.)</a:t>
            </a:r>
            <a:endParaRPr lang="en-CA" dirty="0"/>
          </a:p>
        </p:txBody>
      </p:sp>
      <p:pic>
        <p:nvPicPr>
          <p:cNvPr id="4" name="Content Placeholder 3" descr="Standardized Recip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92287"/>
            <a:ext cx="5943600" cy="43243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Standardized Recipes (cont.)</a:t>
            </a:r>
            <a:endParaRPr lang="en-CA" dirty="0"/>
          </a:p>
        </p:txBody>
      </p:sp>
      <p:pic>
        <p:nvPicPr>
          <p:cNvPr id="4" name="Content Placeholder 3" descr="Standardized Recipe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875" y="1806575"/>
            <a:ext cx="5810250" cy="42957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Standardized Recipes (cont.)</a:t>
            </a:r>
            <a:endParaRPr lang="en-CA" dirty="0"/>
          </a:p>
        </p:txBody>
      </p:sp>
      <p:pic>
        <p:nvPicPr>
          <p:cNvPr id="4" name="Content Placeholder 3" descr="Standardized Recipe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675" y="1782762"/>
            <a:ext cx="5962650" cy="4343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Standardized Recipes (cont.)</a:t>
            </a:r>
            <a:endParaRPr lang="en-CA" dirty="0"/>
          </a:p>
        </p:txBody>
      </p:sp>
      <p:pic>
        <p:nvPicPr>
          <p:cNvPr id="4" name="Content Placeholder 3" descr="Standardized Recip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437" y="1897062"/>
            <a:ext cx="5953125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Costing...</a:t>
            </a:r>
            <a:endParaRPr lang="en-CA" dirty="0"/>
          </a:p>
        </p:txBody>
      </p:sp>
      <p:pic>
        <p:nvPicPr>
          <p:cNvPr id="4" name="Content Placeholder 3" descr="Soup C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2733" y="1340768"/>
            <a:ext cx="7018535" cy="51155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Costing (cont.)...</a:t>
            </a:r>
            <a:endParaRPr lang="en-CA" dirty="0"/>
          </a:p>
        </p:txBody>
      </p:sp>
      <p:pic>
        <p:nvPicPr>
          <p:cNvPr id="4" name="Content Placeholder 3" descr="Salad C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88832" cy="52991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Costing (cont.)...</a:t>
            </a:r>
            <a:endParaRPr lang="en-CA" dirty="0"/>
          </a:p>
        </p:txBody>
      </p:sp>
      <p:pic>
        <p:nvPicPr>
          <p:cNvPr id="4" name="Content Placeholder 3" descr="Main One C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800" cy="52537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Costing (cont.)...</a:t>
            </a:r>
            <a:endParaRPr lang="en-CA" dirty="0"/>
          </a:p>
        </p:txBody>
      </p:sp>
      <p:pic>
        <p:nvPicPr>
          <p:cNvPr id="4" name="Content Placeholder 3" descr="Main Two C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3941" y="1340768"/>
            <a:ext cx="6956119" cy="50781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Costing (cont.)...</a:t>
            </a:r>
            <a:endParaRPr lang="en-CA" dirty="0"/>
          </a:p>
        </p:txBody>
      </p:sp>
      <p:pic>
        <p:nvPicPr>
          <p:cNvPr id="4" name="Content Placeholder 3" descr="Side Two C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3941" y="1340768"/>
            <a:ext cx="6956119" cy="50781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CA" sz="3100" dirty="0">
                <a:solidFill>
                  <a:srgbClr val="FF0000"/>
                </a:solidFill>
              </a:rPr>
              <a:t>Chef </a:t>
            </a:r>
            <a:r>
              <a:rPr lang="en-CA" sz="3100" dirty="0" smtClean="0">
                <a:solidFill>
                  <a:srgbClr val="FF0000"/>
                </a:solidFill>
              </a:rPr>
              <a:t>Lee</a:t>
            </a:r>
            <a:br>
              <a:rPr lang="en-CA" sz="3100" dirty="0" smtClean="0">
                <a:solidFill>
                  <a:srgbClr val="FF0000"/>
                </a:solidFill>
              </a:rPr>
            </a:br>
            <a:r>
              <a:rPr lang="en-CA" sz="3100" dirty="0" smtClean="0">
                <a:solidFill>
                  <a:srgbClr val="FF0000"/>
                </a:solidFill>
              </a:rPr>
              <a:t>Business </a:t>
            </a:r>
            <a:r>
              <a:rPr lang="en-CA" sz="3100" dirty="0">
                <a:solidFill>
                  <a:srgbClr val="FF0000"/>
                </a:solidFill>
              </a:rPr>
              <a:t>Entrepreneurship and Menu Management</a:t>
            </a:r>
            <a:r>
              <a:rPr lang="en-CA" dirty="0">
                <a:solidFill>
                  <a:srgbClr val="FF0000"/>
                </a:solidFill>
              </a:rPr>
              <a:t/>
            </a:r>
            <a:br>
              <a:rPr lang="en-CA" dirty="0">
                <a:solidFill>
                  <a:srgbClr val="FF0000"/>
                </a:solidFill>
              </a:rPr>
            </a:br>
            <a:endParaRPr lang="en-CA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03648" y="263691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CRN – 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81136-201503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Tuesday 8AM – 10AM Class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Students: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Graeme Foley – 100952145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Jaeyoung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Park – 100964497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Ricky Jay 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Danao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100960576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Ravi Shankar </a:t>
            </a:r>
            <a:r>
              <a:rPr kumimoji="0" lang="en-CA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Shukla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- 101028218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Costing (cont.)...</a:t>
            </a:r>
            <a:endParaRPr lang="en-CA" dirty="0"/>
          </a:p>
        </p:txBody>
      </p:sp>
      <p:pic>
        <p:nvPicPr>
          <p:cNvPr id="4" name="Content Placeholder 3" descr="Main Three C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5205" y="1340768"/>
            <a:ext cx="6973590" cy="506866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Costing (cont.)...</a:t>
            </a:r>
            <a:endParaRPr lang="en-CA" dirty="0"/>
          </a:p>
        </p:txBody>
      </p:sp>
      <p:pic>
        <p:nvPicPr>
          <p:cNvPr id="4" name="Content Placeholder 3" descr="Dessert C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9691" y="1268760"/>
            <a:ext cx="7044618" cy="512848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CA" dirty="0" smtClean="0"/>
              <a:t>Item Consolidation</a:t>
            </a:r>
            <a:endParaRPr lang="en-CA" dirty="0"/>
          </a:p>
        </p:txBody>
      </p:sp>
      <p:pic>
        <p:nvPicPr>
          <p:cNvPr id="4" name="Content Placeholder 3" descr="Consolidatio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1630" y="1054794"/>
            <a:ext cx="6660740" cy="54903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Item Consolidation (cont.)</a:t>
            </a:r>
            <a:endParaRPr lang="en-CA" dirty="0"/>
          </a:p>
        </p:txBody>
      </p:sp>
      <p:pic>
        <p:nvPicPr>
          <p:cNvPr id="4" name="Content Placeholder 3" descr="Consolidati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2000" y="1341561"/>
            <a:ext cx="6660000" cy="48237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Action Pla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403" y="409028"/>
            <a:ext cx="8297194" cy="60399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Action Pla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400" y="426008"/>
            <a:ext cx="8485200" cy="600598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 descr="Master Event 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548" y="672380"/>
            <a:ext cx="8136904" cy="55132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Soup and Salad Plate Plans</a:t>
            </a:r>
            <a:endParaRPr lang="en-CA" dirty="0"/>
          </a:p>
        </p:txBody>
      </p:sp>
      <p:pic>
        <p:nvPicPr>
          <p:cNvPr id="4" name="Content Placeholder 3" descr="Salad Pl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7934" y="1600200"/>
            <a:ext cx="3517131" cy="4525963"/>
          </a:xfrm>
        </p:spPr>
      </p:pic>
      <p:pic>
        <p:nvPicPr>
          <p:cNvPr id="8" name="Content Placeholder 7" descr="Salad Pl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960048" y="1600796"/>
            <a:ext cx="3927892" cy="4127922"/>
          </a:xfrm>
        </p:spPr>
      </p:pic>
      <p:pic>
        <p:nvPicPr>
          <p:cNvPr id="5" name="Picture 4" descr="Soup 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90922"/>
            <a:ext cx="4248472" cy="546707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Aloo</a:t>
            </a:r>
            <a:r>
              <a:rPr lang="en-CA" dirty="0" smtClean="0"/>
              <a:t> </a:t>
            </a:r>
            <a:r>
              <a:rPr lang="en-CA" dirty="0" err="1" smtClean="0"/>
              <a:t>Posto</a:t>
            </a:r>
            <a:r>
              <a:rPr lang="en-CA" dirty="0" smtClean="0"/>
              <a:t> and </a:t>
            </a:r>
            <a:r>
              <a:rPr lang="en-CA" dirty="0" err="1" smtClean="0"/>
              <a:t>Rohu</a:t>
            </a:r>
            <a:r>
              <a:rPr lang="en-CA" dirty="0" smtClean="0"/>
              <a:t> Dum </a:t>
            </a:r>
            <a:r>
              <a:rPr lang="en-CA" dirty="0" err="1" smtClean="0"/>
              <a:t>Pukht</a:t>
            </a:r>
            <a:r>
              <a:rPr lang="en-CA" dirty="0" smtClean="0"/>
              <a:t> Plate Plans</a:t>
            </a:r>
            <a:endParaRPr lang="en-CA" dirty="0"/>
          </a:p>
        </p:txBody>
      </p:sp>
      <p:pic>
        <p:nvPicPr>
          <p:cNvPr id="7" name="Content Placeholder 6" descr="Main One Pl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7934" y="1600200"/>
            <a:ext cx="3517131" cy="4525963"/>
          </a:xfrm>
        </p:spPr>
      </p:pic>
      <p:pic>
        <p:nvPicPr>
          <p:cNvPr id="8" name="Content Placeholder 7" descr="Main Two Pl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08934" y="1600200"/>
            <a:ext cx="3517131" cy="452596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Biryani</a:t>
            </a:r>
            <a:r>
              <a:rPr lang="en-CA" dirty="0" smtClean="0"/>
              <a:t> and </a:t>
            </a:r>
            <a:r>
              <a:rPr lang="en-CA" dirty="0" err="1" smtClean="0"/>
              <a:t>Rasagulla</a:t>
            </a:r>
            <a:r>
              <a:rPr lang="en-CA" dirty="0" smtClean="0"/>
              <a:t> Plate Plans</a:t>
            </a:r>
            <a:endParaRPr lang="en-CA" dirty="0"/>
          </a:p>
        </p:txBody>
      </p:sp>
      <p:pic>
        <p:nvPicPr>
          <p:cNvPr id="7" name="Content Placeholder 6" descr="Main Three Pl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7934" y="1600200"/>
            <a:ext cx="3517131" cy="4525963"/>
          </a:xfrm>
        </p:spPr>
      </p:pic>
      <p:pic>
        <p:nvPicPr>
          <p:cNvPr id="8" name="Content Placeholder 7" descr="Dessert Pl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Table of Contents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CA" dirty="0" smtClean="0"/>
              <a:t>Executive Summary - - - - - - - - - - - - - - - - - - - - -  4</a:t>
            </a:r>
          </a:p>
          <a:p>
            <a:pPr algn="ctr">
              <a:buNone/>
            </a:pPr>
            <a:r>
              <a:rPr lang="en-CA" dirty="0" smtClean="0"/>
              <a:t>Menu - - - - - - - - - - - - - - - - - - - - - - - - - - - - - - -  6</a:t>
            </a:r>
          </a:p>
          <a:p>
            <a:pPr algn="ctr">
              <a:buNone/>
            </a:pPr>
            <a:r>
              <a:rPr lang="en-CA" dirty="0" smtClean="0"/>
              <a:t>Rental Requirements - - - - - - - - - - - - - - - - - - - - 7</a:t>
            </a:r>
          </a:p>
          <a:p>
            <a:pPr algn="ctr">
              <a:buNone/>
            </a:pPr>
            <a:r>
              <a:rPr lang="en-CA" dirty="0" smtClean="0"/>
              <a:t>Standardized Recipes - - - - - - - - - - - - - - - - - - - - 8</a:t>
            </a:r>
          </a:p>
          <a:p>
            <a:pPr algn="ctr">
              <a:buNone/>
            </a:pPr>
            <a:r>
              <a:rPr lang="en-CA" dirty="0" smtClean="0"/>
              <a:t>Recipe Costing - - - - - - - - - - - - - - - - - - - - - - - - - 15</a:t>
            </a:r>
          </a:p>
          <a:p>
            <a:pPr algn="ctr">
              <a:buNone/>
            </a:pPr>
            <a:r>
              <a:rPr lang="en-CA" dirty="0" smtClean="0"/>
              <a:t>Item Consolidation - - - - - - - - - - - - - - - - - - - - - 22</a:t>
            </a:r>
          </a:p>
          <a:p>
            <a:pPr algn="ctr">
              <a:buNone/>
            </a:pPr>
            <a:r>
              <a:rPr lang="en-CA" dirty="0" smtClean="0"/>
              <a:t>Action Plan - - - - - - - - - - - - - - - - - - - - - - - - - - - 24</a:t>
            </a:r>
          </a:p>
          <a:p>
            <a:pPr algn="ctr">
              <a:buNone/>
            </a:pPr>
            <a:r>
              <a:rPr lang="en-CA" dirty="0" smtClean="0"/>
              <a:t>Event Plan - - - - - - - - - - - - - - - - - - - - - - - - - - - - 26</a:t>
            </a:r>
          </a:p>
          <a:p>
            <a:pPr algn="ctr">
              <a:buNone/>
            </a:pPr>
            <a:r>
              <a:rPr lang="en-CA" dirty="0" smtClean="0"/>
              <a:t>Plate Plans - - - - - - - - - - - - - - - - - - - - - - - - - - - - 27</a:t>
            </a:r>
          </a:p>
          <a:p>
            <a:pPr algn="ctr">
              <a:buNone/>
            </a:pPr>
            <a:r>
              <a:rPr lang="en-CA" dirty="0" smtClean="0"/>
              <a:t>Dining Room Setup - - - - - - - - - - - - - - - - - - - - -  30</a:t>
            </a:r>
          </a:p>
          <a:p>
            <a:pPr algn="ctr">
              <a:buNone/>
            </a:pPr>
            <a:r>
              <a:rPr lang="en-CA" dirty="0" smtClean="0"/>
              <a:t>Income Statement - - - - - - - - - - - - - - - - - - - - - - - 32</a:t>
            </a:r>
          </a:p>
          <a:p>
            <a:pPr algn="ctr">
              <a:buNone/>
            </a:pPr>
            <a:r>
              <a:rPr lang="en-CA" dirty="0" smtClean="0"/>
              <a:t>Equipment List - - - - - - - - - - - - - - - - - - - - - - - - - 33</a:t>
            </a:r>
          </a:p>
          <a:p>
            <a:pPr algn="ctr"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Dining Room</a:t>
            </a:r>
            <a:endParaRPr lang="en-CA" dirty="0"/>
          </a:p>
        </p:txBody>
      </p:sp>
      <p:pic>
        <p:nvPicPr>
          <p:cNvPr id="4" name="Content Placeholder 3" descr="Dining Ro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968" y="1763406"/>
            <a:ext cx="7802064" cy="43821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Table Setting</a:t>
            </a:r>
            <a:endParaRPr lang="en-CA" dirty="0"/>
          </a:p>
        </p:txBody>
      </p:sp>
      <p:pic>
        <p:nvPicPr>
          <p:cNvPr id="4" name="Content Placeholder 3" descr="Table Sett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364" y="2016917"/>
            <a:ext cx="8363272" cy="381412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Income Statement/Schedule</a:t>
            </a:r>
            <a:endParaRPr lang="en-CA" dirty="0"/>
          </a:p>
        </p:txBody>
      </p:sp>
      <p:pic>
        <p:nvPicPr>
          <p:cNvPr id="4" name="Content Placeholder 3" descr="Income Stat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563" y="1204599"/>
            <a:ext cx="7788874" cy="52417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Equipment List</a:t>
            </a:r>
            <a:endParaRPr lang="en-CA" dirty="0"/>
          </a:p>
        </p:txBody>
      </p:sp>
      <p:pic>
        <p:nvPicPr>
          <p:cNvPr id="4" name="Content Placeholder 3" descr="Equipment L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3620"/>
            <a:ext cx="8229600" cy="291887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Executive Summary</a:t>
            </a:r>
            <a:endParaRPr lang="en-CA" dirty="0"/>
          </a:p>
        </p:txBody>
      </p:sp>
      <p:pic>
        <p:nvPicPr>
          <p:cNvPr id="4" name="Content Placeholder 3" descr="Executive Summary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5484" y="1600200"/>
            <a:ext cx="6813031" cy="47085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Executive Summary</a:t>
            </a:r>
            <a:endParaRPr lang="en-CA" dirty="0"/>
          </a:p>
        </p:txBody>
      </p:sp>
      <p:pic>
        <p:nvPicPr>
          <p:cNvPr id="4" name="Content Placeholder 3" descr="Executive Summary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2967" y="1600200"/>
            <a:ext cx="7778066" cy="47085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Men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87238" y="339430"/>
            <a:ext cx="4769524" cy="61791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Rental Requirements</a:t>
            </a:r>
            <a:endParaRPr lang="en-CA" dirty="0"/>
          </a:p>
        </p:txBody>
      </p:sp>
      <p:pic>
        <p:nvPicPr>
          <p:cNvPr id="7" name="Content Placeholder 6" descr="Renta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8978" y="1412776"/>
            <a:ext cx="5006044" cy="51532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Standardized Recipes</a:t>
            </a:r>
            <a:endParaRPr lang="en-CA" dirty="0"/>
          </a:p>
        </p:txBody>
      </p:sp>
      <p:pic>
        <p:nvPicPr>
          <p:cNvPr id="4" name="Content Placeholder 3" descr="Standardized Recipe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5912" y="1782762"/>
            <a:ext cx="5972175" cy="4343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Standardized Recipes (cont.)</a:t>
            </a:r>
            <a:endParaRPr lang="en-CA" dirty="0"/>
          </a:p>
        </p:txBody>
      </p:sp>
      <p:pic>
        <p:nvPicPr>
          <p:cNvPr id="4" name="Content Placeholder 3" descr="Standardized Recip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4962" y="1787525"/>
            <a:ext cx="5934075" cy="43338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742F-35EF-481F-A69F-AFAD4FDFE8DA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503</Words>
  <Application>Microsoft Office PowerPoint</Application>
  <PresentationFormat>On-screen Show (4:3)</PresentationFormat>
  <Paragraphs>90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Apex</vt:lpstr>
      <vt:lpstr>A taste of West Bengal</vt:lpstr>
      <vt:lpstr>Chef Lee Business Entrepreneurship and Menu Management </vt:lpstr>
      <vt:lpstr>Table of Contents</vt:lpstr>
      <vt:lpstr>Executive Summary</vt:lpstr>
      <vt:lpstr>Executive Summary</vt:lpstr>
      <vt:lpstr>Slide 6</vt:lpstr>
      <vt:lpstr>Rental Requirements</vt:lpstr>
      <vt:lpstr>Standardized Recipes</vt:lpstr>
      <vt:lpstr>Standardized Recipes (cont.)</vt:lpstr>
      <vt:lpstr>Standardized Recipes (cont.)</vt:lpstr>
      <vt:lpstr>Standardized Recipes (cont.)</vt:lpstr>
      <vt:lpstr>Standardized Recipes (cont.)</vt:lpstr>
      <vt:lpstr>Standardized Recipes (cont.)</vt:lpstr>
      <vt:lpstr>Standardized Recipes (cont.)</vt:lpstr>
      <vt:lpstr>Costing...</vt:lpstr>
      <vt:lpstr>Costing (cont.)...</vt:lpstr>
      <vt:lpstr>Costing (cont.)...</vt:lpstr>
      <vt:lpstr>Costing (cont.)...</vt:lpstr>
      <vt:lpstr>Costing (cont.)...</vt:lpstr>
      <vt:lpstr>Costing (cont.)...</vt:lpstr>
      <vt:lpstr>Costing (cont.)...</vt:lpstr>
      <vt:lpstr>Item Consolidation</vt:lpstr>
      <vt:lpstr>Item Consolidation (cont.)</vt:lpstr>
      <vt:lpstr>Slide 24</vt:lpstr>
      <vt:lpstr>Slide 25</vt:lpstr>
      <vt:lpstr>Slide 26</vt:lpstr>
      <vt:lpstr>Soup and Salad Plate Plans</vt:lpstr>
      <vt:lpstr>Aloo Posto and Rohu Dum Pukht Plate Plans</vt:lpstr>
      <vt:lpstr>Biryani and Rasagulla Plate Plans</vt:lpstr>
      <vt:lpstr>Dining Room</vt:lpstr>
      <vt:lpstr>Table Setting</vt:lpstr>
      <vt:lpstr>Income Statement/Schedule</vt:lpstr>
      <vt:lpstr>Equipment List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taste of West Bengal</dc:title>
  <dc:creator>Graeme</dc:creator>
  <cp:lastModifiedBy>Graeme</cp:lastModifiedBy>
  <cp:revision>47</cp:revision>
  <dcterms:created xsi:type="dcterms:W3CDTF">2016-06-16T02:09:32Z</dcterms:created>
  <dcterms:modified xsi:type="dcterms:W3CDTF">2016-06-17T17:35:49Z</dcterms:modified>
</cp:coreProperties>
</file>